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60" r:id="rId3"/>
    <p:sldId id="263" r:id="rId4"/>
    <p:sldId id="257" r:id="rId5"/>
    <p:sldId id="258" r:id="rId6"/>
    <p:sldId id="259"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C376E73-FA9B-4E11-A374-2E8E2A9C19FE}" type="datetimeFigureOut">
              <a:rPr lang="en-GB" smtClean="0"/>
              <a:t>31/10/2017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1090781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C376E73-FA9B-4E11-A374-2E8E2A9C19FE}" type="datetimeFigureOut">
              <a:rPr lang="en-GB" smtClean="0"/>
              <a:t>31/10/2017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571334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C376E73-FA9B-4E11-A374-2E8E2A9C19FE}" type="datetimeFigureOut">
              <a:rPr lang="en-GB" smtClean="0"/>
              <a:t>31/10/2017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305398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C376E73-FA9B-4E11-A374-2E8E2A9C19FE}" type="datetimeFigureOut">
              <a:rPr lang="en-GB" smtClean="0"/>
              <a:t>31/10/2017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007F522-AE01-46BA-8DAF-305449BA2013}"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30133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C376E73-FA9B-4E11-A374-2E8E2A9C19FE}" type="datetimeFigureOut">
              <a:rPr lang="en-GB" smtClean="0"/>
              <a:t>31/10/2017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3848206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C376E73-FA9B-4E11-A374-2E8E2A9C19FE}" type="datetimeFigureOut">
              <a:rPr lang="en-GB" smtClean="0"/>
              <a:t>31/10/2017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1118922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C376E73-FA9B-4E11-A374-2E8E2A9C19FE}" type="datetimeFigureOut">
              <a:rPr lang="en-GB" smtClean="0"/>
              <a:t>31/10/2017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3005806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376E73-FA9B-4E11-A374-2E8E2A9C19FE}" type="datetimeFigureOut">
              <a:rPr lang="en-GB" smtClean="0"/>
              <a:t>31/10/2017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3195871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376E73-FA9B-4E11-A374-2E8E2A9C19FE}" type="datetimeFigureOut">
              <a:rPr lang="en-GB" smtClean="0"/>
              <a:t>31/10/2017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2103209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376E73-FA9B-4E11-A374-2E8E2A9C19FE}" type="datetimeFigureOut">
              <a:rPr lang="en-GB" smtClean="0"/>
              <a:t>31/10/2017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297965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376E73-FA9B-4E11-A374-2E8E2A9C19FE}" type="datetimeFigureOut">
              <a:rPr lang="en-GB" smtClean="0"/>
              <a:t>31/10/2017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396279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C376E73-FA9B-4E11-A374-2E8E2A9C19FE}" type="datetimeFigureOut">
              <a:rPr lang="en-GB" smtClean="0"/>
              <a:t>31/10/2017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546504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C376E73-FA9B-4E11-A374-2E8E2A9C19FE}" type="datetimeFigureOut">
              <a:rPr lang="en-GB" smtClean="0"/>
              <a:t>31/10/2017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523233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C376E73-FA9B-4E11-A374-2E8E2A9C19FE}" type="datetimeFigureOut">
              <a:rPr lang="en-GB" smtClean="0"/>
              <a:t>31/10/2017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115209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376E73-FA9B-4E11-A374-2E8E2A9C19FE}" type="datetimeFigureOut">
              <a:rPr lang="en-GB" smtClean="0"/>
              <a:t>31/10/2017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3391088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C376E73-FA9B-4E11-A374-2E8E2A9C19FE}" type="datetimeFigureOut">
              <a:rPr lang="en-GB" smtClean="0"/>
              <a:t>31/10/2017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3112034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C376E73-FA9B-4E11-A374-2E8E2A9C19FE}" type="datetimeFigureOut">
              <a:rPr lang="en-GB" smtClean="0"/>
              <a:t>31/10/2017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007F522-AE01-46BA-8DAF-305449BA2013}" type="slidenum">
              <a:rPr lang="en-GB" smtClean="0"/>
              <a:t>‹#›</a:t>
            </a:fld>
            <a:endParaRPr lang="en-GB"/>
          </a:p>
        </p:txBody>
      </p:sp>
    </p:spTree>
    <p:extLst>
      <p:ext uri="{BB962C8B-B14F-4D97-AF65-F5344CB8AC3E}">
        <p14:creationId xmlns:p14="http://schemas.microsoft.com/office/powerpoint/2010/main" val="1568421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C376E73-FA9B-4E11-A374-2E8E2A9C19FE}" type="datetimeFigureOut">
              <a:rPr lang="en-GB" smtClean="0"/>
              <a:t>31/10/2017</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007F522-AE01-46BA-8DAF-305449BA2013}" type="slidenum">
              <a:rPr lang="en-GB" smtClean="0"/>
              <a:t>‹#›</a:t>
            </a:fld>
            <a:endParaRPr lang="en-GB"/>
          </a:p>
        </p:txBody>
      </p:sp>
    </p:spTree>
    <p:extLst>
      <p:ext uri="{BB962C8B-B14F-4D97-AF65-F5344CB8AC3E}">
        <p14:creationId xmlns:p14="http://schemas.microsoft.com/office/powerpoint/2010/main" val="2470085347"/>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The Unspoken – Game Concept Presentation</a:t>
            </a:r>
            <a:endParaRPr lang="en-GB" dirty="0"/>
          </a:p>
        </p:txBody>
      </p:sp>
      <p:sp>
        <p:nvSpPr>
          <p:cNvPr id="3" name="Subtitle 2"/>
          <p:cNvSpPr>
            <a:spLocks noGrp="1"/>
          </p:cNvSpPr>
          <p:nvPr>
            <p:ph type="subTitle" idx="1"/>
          </p:nvPr>
        </p:nvSpPr>
        <p:spPr/>
        <p:txBody>
          <a:bodyPr>
            <a:normAutofit/>
          </a:bodyPr>
          <a:lstStyle/>
          <a:p>
            <a:r>
              <a:rPr lang="en-GB" dirty="0" smtClean="0"/>
              <a:t>Programmers: Brad, Josh, Azeem, Henry.</a:t>
            </a:r>
          </a:p>
          <a:p>
            <a:r>
              <a:rPr lang="en-GB" dirty="0" smtClean="0"/>
              <a:t>Designers: Daniel, Saif, Jack, Zieshan, Elliott.</a:t>
            </a:r>
            <a:endParaRPr lang="en-GB" dirty="0"/>
          </a:p>
        </p:txBody>
      </p:sp>
    </p:spTree>
    <p:extLst>
      <p:ext uri="{BB962C8B-B14F-4D97-AF65-F5344CB8AC3E}">
        <p14:creationId xmlns:p14="http://schemas.microsoft.com/office/powerpoint/2010/main" val="394437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Team Roles:-</a:t>
            </a:r>
            <a:endParaRPr lang="en-GB" dirty="0"/>
          </a:p>
        </p:txBody>
      </p:sp>
      <p:sp>
        <p:nvSpPr>
          <p:cNvPr id="3" name="Content Placeholder 2"/>
          <p:cNvSpPr>
            <a:spLocks noGrp="1"/>
          </p:cNvSpPr>
          <p:nvPr>
            <p:ph idx="1"/>
          </p:nvPr>
        </p:nvSpPr>
        <p:spPr/>
        <p:txBody>
          <a:bodyPr>
            <a:normAutofit fontScale="92500" lnSpcReduction="10000"/>
          </a:bodyPr>
          <a:lstStyle/>
          <a:p>
            <a:r>
              <a:rPr lang="en-GB" sz="1600" dirty="0" smtClean="0"/>
              <a:t>Programmers:-</a:t>
            </a:r>
          </a:p>
          <a:p>
            <a:r>
              <a:rPr lang="en-GB" sz="1600" dirty="0" smtClean="0"/>
              <a:t>Brad - Camera and Game Manager</a:t>
            </a:r>
          </a:p>
          <a:p>
            <a:r>
              <a:rPr lang="en-GB" sz="1600" dirty="0" smtClean="0"/>
              <a:t>Henry – Turn System</a:t>
            </a:r>
          </a:p>
          <a:p>
            <a:r>
              <a:rPr lang="en-GB" sz="1600" dirty="0" smtClean="0"/>
              <a:t>Josh – Character Movement</a:t>
            </a:r>
          </a:p>
          <a:p>
            <a:r>
              <a:rPr lang="en-GB" sz="1600" dirty="0" smtClean="0"/>
              <a:t>Azeem – Interim Game Manager, Controller Systems</a:t>
            </a:r>
            <a:endParaRPr lang="en-GB" sz="1600" dirty="0"/>
          </a:p>
          <a:p>
            <a:endParaRPr lang="en-GB" sz="1600" dirty="0" smtClean="0"/>
          </a:p>
          <a:p>
            <a:r>
              <a:rPr lang="en-GB" sz="1600" dirty="0" smtClean="0"/>
              <a:t>Designers:-</a:t>
            </a:r>
          </a:p>
          <a:p>
            <a:r>
              <a:rPr lang="en-GB" sz="1600" dirty="0" smtClean="0"/>
              <a:t>Daniel – Tank Units</a:t>
            </a:r>
          </a:p>
          <a:p>
            <a:r>
              <a:rPr lang="en-GB" sz="1600" dirty="0" smtClean="0"/>
              <a:t>Saif – Engine Implementation, Map Designs</a:t>
            </a:r>
          </a:p>
          <a:p>
            <a:r>
              <a:rPr lang="en-GB" sz="1600" dirty="0" smtClean="0"/>
              <a:t>Jack – Soldier Units</a:t>
            </a:r>
          </a:p>
          <a:p>
            <a:r>
              <a:rPr lang="en-GB" sz="1600" dirty="0" smtClean="0"/>
              <a:t>Zieshan – Environment Art</a:t>
            </a:r>
          </a:p>
          <a:p>
            <a:r>
              <a:rPr lang="en-GB" sz="1600" dirty="0" smtClean="0"/>
              <a:t>Elliott – UI and Menus</a:t>
            </a:r>
            <a:endParaRPr lang="en-GB" sz="1600" dirty="0"/>
          </a:p>
        </p:txBody>
      </p:sp>
    </p:spTree>
    <p:extLst>
      <p:ext uri="{BB962C8B-B14F-4D97-AF65-F5344CB8AC3E}">
        <p14:creationId xmlns:p14="http://schemas.microsoft.com/office/powerpoint/2010/main" val="3030941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Scope:-</a:t>
            </a:r>
            <a:endParaRPr lang="en-GB" dirty="0"/>
          </a:p>
        </p:txBody>
      </p:sp>
      <p:sp>
        <p:nvSpPr>
          <p:cNvPr id="3" name="Content Placeholder 2"/>
          <p:cNvSpPr>
            <a:spLocks noGrp="1"/>
          </p:cNvSpPr>
          <p:nvPr>
            <p:ph idx="1"/>
          </p:nvPr>
        </p:nvSpPr>
        <p:spPr/>
        <p:txBody>
          <a:bodyPr>
            <a:normAutofit/>
          </a:bodyPr>
          <a:lstStyle/>
          <a:p>
            <a:pPr marL="36900" indent="0">
              <a:buNone/>
            </a:pPr>
            <a:r>
              <a:rPr lang="en-GB" sz="1800" u="sng" dirty="0" smtClean="0"/>
              <a:t>With Our Given time we wish to implement:</a:t>
            </a:r>
          </a:p>
          <a:p>
            <a:pPr lvl="1"/>
            <a:r>
              <a:rPr lang="en-GB" sz="1600" dirty="0" smtClean="0"/>
              <a:t>Two Different factions (Visually and Mechanically)</a:t>
            </a:r>
          </a:p>
          <a:p>
            <a:pPr lvl="1"/>
            <a:r>
              <a:rPr lang="en-GB" sz="1600" dirty="0" smtClean="0"/>
              <a:t>Support For Multiple Players</a:t>
            </a:r>
          </a:p>
          <a:p>
            <a:pPr lvl="1"/>
            <a:r>
              <a:rPr lang="en-GB" sz="1600" dirty="0" smtClean="0"/>
              <a:t>Three Different Maps to support more than just two players</a:t>
            </a:r>
          </a:p>
          <a:p>
            <a:pPr lvl="1"/>
            <a:r>
              <a:rPr lang="en-GB" sz="1600" dirty="0" smtClean="0"/>
              <a:t>A good looking UI</a:t>
            </a:r>
          </a:p>
          <a:p>
            <a:pPr lvl="1"/>
            <a:r>
              <a:rPr lang="en-GB" sz="1600" dirty="0" smtClean="0"/>
              <a:t>Balanced Gameplay.</a:t>
            </a:r>
          </a:p>
          <a:p>
            <a:endParaRPr lang="en-GB" sz="1800" dirty="0" smtClean="0"/>
          </a:p>
          <a:p>
            <a:endParaRPr lang="en-GB" sz="1800" dirty="0"/>
          </a:p>
        </p:txBody>
      </p:sp>
    </p:spTree>
    <p:extLst>
      <p:ext uri="{BB962C8B-B14F-4D97-AF65-F5344CB8AC3E}">
        <p14:creationId xmlns:p14="http://schemas.microsoft.com/office/powerpoint/2010/main" val="1703373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Idea:-</a:t>
            </a:r>
            <a:endParaRPr lang="en-GB" dirty="0"/>
          </a:p>
        </p:txBody>
      </p:sp>
      <p:sp>
        <p:nvSpPr>
          <p:cNvPr id="3" name="Content Placeholder 2"/>
          <p:cNvSpPr>
            <a:spLocks noGrp="1"/>
          </p:cNvSpPr>
          <p:nvPr>
            <p:ph idx="1"/>
          </p:nvPr>
        </p:nvSpPr>
        <p:spPr>
          <a:xfrm>
            <a:off x="838200" y="1582623"/>
            <a:ext cx="10515600" cy="4351338"/>
          </a:xfrm>
        </p:spPr>
        <p:txBody>
          <a:bodyPr>
            <a:normAutofit/>
          </a:bodyPr>
          <a:lstStyle/>
          <a:p>
            <a:r>
              <a:rPr lang="en-GB" sz="1800" dirty="0" smtClean="0"/>
              <a:t>The basic idea of the game is to create a fun and simplistic turn based strategy game set in an alternate history cold war.</a:t>
            </a:r>
            <a:endParaRPr lang="en-GB" sz="1800" dirty="0"/>
          </a:p>
          <a:p>
            <a:r>
              <a:rPr lang="en-US" sz="1800" dirty="0"/>
              <a:t>Think Advance Wars, but 3D</a:t>
            </a:r>
            <a:endParaRPr lang="en-GB" sz="1800" dirty="0"/>
          </a:p>
        </p:txBody>
      </p:sp>
      <p:pic>
        <p:nvPicPr>
          <p:cNvPr id="5" name="Picture 4"/>
          <p:cNvPicPr>
            <a:picLocks noChangeAspect="1"/>
          </p:cNvPicPr>
          <p:nvPr/>
        </p:nvPicPr>
        <p:blipFill>
          <a:blip r:embed="rId2"/>
          <a:stretch>
            <a:fillRect/>
          </a:stretch>
        </p:blipFill>
        <p:spPr>
          <a:xfrm>
            <a:off x="838200" y="3371558"/>
            <a:ext cx="2438400" cy="2428875"/>
          </a:xfrm>
          <a:prstGeom prst="rect">
            <a:avLst/>
          </a:prstGeom>
        </p:spPr>
      </p:pic>
      <p:sp>
        <p:nvSpPr>
          <p:cNvPr id="6" name="AutoShape 4" descr="Image result for low poly soldi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pic>
        <p:nvPicPr>
          <p:cNvPr id="8" name="Picture 7"/>
          <p:cNvPicPr>
            <a:picLocks noChangeAspect="1"/>
          </p:cNvPicPr>
          <p:nvPr/>
        </p:nvPicPr>
        <p:blipFill>
          <a:blip r:embed="rId3"/>
          <a:stretch>
            <a:fillRect/>
          </a:stretch>
        </p:blipFill>
        <p:spPr>
          <a:xfrm>
            <a:off x="6955774" y="2788297"/>
            <a:ext cx="3595396" cy="3595396"/>
          </a:xfrm>
          <a:prstGeom prst="rect">
            <a:avLst/>
          </a:prstGeom>
        </p:spPr>
      </p:pic>
    </p:spTree>
    <p:extLst>
      <p:ext uri="{BB962C8B-B14F-4D97-AF65-F5344CB8AC3E}">
        <p14:creationId xmlns:p14="http://schemas.microsoft.com/office/powerpoint/2010/main" val="119093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Game Structure:-</a:t>
            </a:r>
            <a:endParaRPr lang="en-GB" dirty="0"/>
          </a:p>
        </p:txBody>
      </p:sp>
      <p:sp>
        <p:nvSpPr>
          <p:cNvPr id="3" name="Content Placeholder 2"/>
          <p:cNvSpPr>
            <a:spLocks noGrp="1"/>
          </p:cNvSpPr>
          <p:nvPr>
            <p:ph idx="1"/>
          </p:nvPr>
        </p:nvSpPr>
        <p:spPr/>
        <p:txBody>
          <a:bodyPr>
            <a:normAutofit/>
          </a:bodyPr>
          <a:lstStyle/>
          <a:p>
            <a:r>
              <a:rPr lang="en-US" sz="1800" dirty="0"/>
              <a:t>There will be three separate Maps, Large, Medium and Small. All support different amounts of players, all of which shall be set in either East or West Germany. The objectives for players is to destroy their enemies’ base and win the </a:t>
            </a:r>
            <a:r>
              <a:rPr lang="en-US" sz="1800" dirty="0" smtClean="0"/>
              <a:t>battle.</a:t>
            </a:r>
            <a:endParaRPr lang="en-GB" sz="1800" dirty="0"/>
          </a:p>
        </p:txBody>
      </p:sp>
      <p:pic>
        <p:nvPicPr>
          <p:cNvPr id="5" name="Picture 4"/>
          <p:cNvPicPr>
            <a:picLocks noChangeAspect="1"/>
          </p:cNvPicPr>
          <p:nvPr/>
        </p:nvPicPr>
        <p:blipFill>
          <a:blip r:embed="rId2"/>
          <a:stretch>
            <a:fillRect/>
          </a:stretch>
        </p:blipFill>
        <p:spPr>
          <a:xfrm>
            <a:off x="6746069" y="3297131"/>
            <a:ext cx="4607731" cy="2879832"/>
          </a:xfrm>
          <a:prstGeom prst="rect">
            <a:avLst/>
          </a:prstGeom>
        </p:spPr>
      </p:pic>
    </p:spTree>
    <p:extLst>
      <p:ext uri="{BB962C8B-B14F-4D97-AF65-F5344CB8AC3E}">
        <p14:creationId xmlns:p14="http://schemas.microsoft.com/office/powerpoint/2010/main" val="729964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Gameplay:-</a:t>
            </a:r>
            <a:endParaRPr lang="en-GB" dirty="0"/>
          </a:p>
        </p:txBody>
      </p:sp>
      <p:sp>
        <p:nvSpPr>
          <p:cNvPr id="3" name="Content Placeholder 2"/>
          <p:cNvSpPr>
            <a:spLocks noGrp="1"/>
          </p:cNvSpPr>
          <p:nvPr>
            <p:ph idx="1"/>
          </p:nvPr>
        </p:nvSpPr>
        <p:spPr/>
        <p:txBody>
          <a:bodyPr>
            <a:normAutofit/>
          </a:bodyPr>
          <a:lstStyle/>
          <a:p>
            <a:r>
              <a:rPr lang="en-US" sz="1800" dirty="0"/>
              <a:t>The player will be able to control the Movements and Attacks of their Units (Soldiers &amp; Tanks) in turn destroying the oppositions Units, gaining money whilst going along an enabling the player to attain more </a:t>
            </a:r>
            <a:r>
              <a:rPr lang="en-US" sz="1800" dirty="0" smtClean="0"/>
              <a:t>Units.</a:t>
            </a:r>
            <a:endParaRPr lang="en-GB" sz="1800" dirty="0"/>
          </a:p>
        </p:txBody>
      </p:sp>
      <p:pic>
        <p:nvPicPr>
          <p:cNvPr id="5" name="Picture 4"/>
          <p:cNvPicPr>
            <a:picLocks noChangeAspect="1"/>
          </p:cNvPicPr>
          <p:nvPr/>
        </p:nvPicPr>
        <p:blipFill>
          <a:blip r:embed="rId2"/>
          <a:stretch>
            <a:fillRect/>
          </a:stretch>
        </p:blipFill>
        <p:spPr>
          <a:xfrm>
            <a:off x="5728864" y="2889250"/>
            <a:ext cx="6146455" cy="3287713"/>
          </a:xfrm>
          <a:prstGeom prst="rect">
            <a:avLst/>
          </a:prstGeom>
        </p:spPr>
      </p:pic>
      <p:pic>
        <p:nvPicPr>
          <p:cNvPr id="1028" name="Picture 4" descr="Image result for fire emblem gamep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22" y="3386980"/>
            <a:ext cx="4634723" cy="2789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786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Art Style:-</a:t>
            </a:r>
            <a:endParaRPr lang="en-GB" dirty="0"/>
          </a:p>
        </p:txBody>
      </p:sp>
      <p:sp>
        <p:nvSpPr>
          <p:cNvPr id="3" name="Content Placeholder 2"/>
          <p:cNvSpPr>
            <a:spLocks noGrp="1"/>
          </p:cNvSpPr>
          <p:nvPr>
            <p:ph idx="1"/>
          </p:nvPr>
        </p:nvSpPr>
        <p:spPr/>
        <p:txBody>
          <a:bodyPr>
            <a:normAutofit/>
          </a:bodyPr>
          <a:lstStyle/>
          <a:p>
            <a:r>
              <a:rPr lang="en-GB" sz="1800" dirty="0" smtClean="0"/>
              <a:t>3D</a:t>
            </a:r>
          </a:p>
          <a:p>
            <a:r>
              <a:rPr lang="en-GB" sz="1800" dirty="0" smtClean="0"/>
              <a:t>Low Poly </a:t>
            </a:r>
          </a:p>
          <a:p>
            <a:r>
              <a:rPr lang="en-GB" sz="1800" dirty="0" smtClean="0"/>
              <a:t>Colour Scheme Mainly Sticks to </a:t>
            </a:r>
            <a:r>
              <a:rPr lang="en-GB" sz="1800" dirty="0" smtClean="0"/>
              <a:t>Blues, Reds </a:t>
            </a:r>
            <a:r>
              <a:rPr lang="en-GB" sz="1800" dirty="0" smtClean="0"/>
              <a:t>and Greens </a:t>
            </a:r>
            <a:endParaRPr lang="en-GB" sz="1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546" y="2963878"/>
            <a:ext cx="4895463" cy="3670302"/>
          </a:xfrm>
          <a:prstGeom prst="rect">
            <a:avLst/>
          </a:prstGeom>
        </p:spPr>
      </p:pic>
    </p:spTree>
    <p:extLst>
      <p:ext uri="{BB962C8B-B14F-4D97-AF65-F5344CB8AC3E}">
        <p14:creationId xmlns:p14="http://schemas.microsoft.com/office/powerpoint/2010/main" val="2977444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References:-</a:t>
            </a:r>
            <a:endParaRPr lang="en-GB" dirty="0"/>
          </a:p>
        </p:txBody>
      </p:sp>
      <p:sp>
        <p:nvSpPr>
          <p:cNvPr id="3" name="Content Placeholder 2"/>
          <p:cNvSpPr>
            <a:spLocks noGrp="1"/>
          </p:cNvSpPr>
          <p:nvPr>
            <p:ph idx="1"/>
          </p:nvPr>
        </p:nvSpPr>
        <p:spPr/>
        <p:txBody>
          <a:bodyPr/>
          <a:lstStyle/>
          <a:p>
            <a:r>
              <a:rPr lang="en-GB" dirty="0" smtClean="0"/>
              <a:t>References are from similar games in terms of gameplay and or art style such as Advance Wars, Fire Emblem, </a:t>
            </a:r>
            <a:r>
              <a:rPr lang="en-GB" dirty="0" err="1" smtClean="0"/>
              <a:t>Wargroove</a:t>
            </a:r>
            <a:r>
              <a:rPr lang="en-GB" dirty="0" smtClean="0"/>
              <a:t>, Massive Assault etc.</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5367" y="2880396"/>
            <a:ext cx="4717702" cy="3537029"/>
          </a:xfrm>
          <a:prstGeom prst="rect">
            <a:avLst/>
          </a:prstGeom>
        </p:spPr>
      </p:pic>
    </p:spTree>
    <p:extLst>
      <p:ext uri="{BB962C8B-B14F-4D97-AF65-F5344CB8AC3E}">
        <p14:creationId xmlns:p14="http://schemas.microsoft.com/office/powerpoint/2010/main" val="26301345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170</TotalTime>
  <Words>295</Words>
  <Application>Microsoft Office PowerPoint</Application>
  <PresentationFormat>Widescreen</PresentationFormat>
  <Paragraphs>36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Calisto MT</vt:lpstr>
      <vt:lpstr>Trebuchet MS</vt:lpstr>
      <vt:lpstr>Wingdings 2</vt:lpstr>
      <vt:lpstr>Slate</vt:lpstr>
      <vt:lpstr>The Unspoken – Game Concept Presentation</vt:lpstr>
      <vt:lpstr>Team Roles:-</vt:lpstr>
      <vt:lpstr>Basic Scope:-</vt:lpstr>
      <vt:lpstr>The Idea:-</vt:lpstr>
      <vt:lpstr>Game Structure:-</vt:lpstr>
      <vt:lpstr>Gameplay:-</vt:lpstr>
      <vt:lpstr>Art Style:-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Unspoken – Game Concept Presentation</dc:title>
  <dc:creator>D.Sutton U1663260</dc:creator>
  <cp:lastModifiedBy>B.J.Pratt U1664020</cp:lastModifiedBy>
  <cp:revision>27</cp:revision>
  <dcterms:created xsi:type="dcterms:W3CDTF">2017-10-24T10:27:24Z</dcterms:created>
  <dcterms:modified xsi:type="dcterms:W3CDTF">2017-10-31T11:32:53Z</dcterms:modified>
</cp:coreProperties>
</file>